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A78979-99F4-448D-AD55-16915ACAB7F2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CFB3D6-EA4B-46AC-AF6B-443F07290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бщий вид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608" y="116632"/>
            <a:ext cx="4085456" cy="3744416"/>
          </a:xfrm>
          <a:prstGeom prst="rect">
            <a:avLst/>
          </a:prstGeom>
        </p:spPr>
      </p:pic>
      <p:pic>
        <p:nvPicPr>
          <p:cNvPr id="7" name="Рисунок 6" descr="DSC_0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2981" y="116632"/>
            <a:ext cx="3823515" cy="2544371"/>
          </a:xfrm>
          <a:prstGeom prst="rect">
            <a:avLst/>
          </a:prstGeom>
        </p:spPr>
      </p:pic>
      <p:pic>
        <p:nvPicPr>
          <p:cNvPr id="13" name="Рисунок 12" descr="сайт0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576" y="2708920"/>
            <a:ext cx="3851920" cy="2118557"/>
          </a:xfrm>
          <a:prstGeom prst="rect">
            <a:avLst/>
          </a:prstGeom>
        </p:spPr>
      </p:pic>
      <p:pic>
        <p:nvPicPr>
          <p:cNvPr id="16" name="Рисунок 15" descr="0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4576" y="4869160"/>
            <a:ext cx="3851920" cy="1796346"/>
          </a:xfrm>
          <a:prstGeom prst="rect">
            <a:avLst/>
          </a:prstGeom>
        </p:spPr>
      </p:pic>
      <p:pic>
        <p:nvPicPr>
          <p:cNvPr id="12" name="Рисунок 11" descr="IMG_63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614" y="3933055"/>
            <a:ext cx="4068450" cy="2712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6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888432" cy="2592288"/>
          </a:xfrm>
          <a:prstGeom prst="rect">
            <a:avLst/>
          </a:prstGeom>
        </p:spPr>
      </p:pic>
      <p:pic>
        <p:nvPicPr>
          <p:cNvPr id="6" name="Рисунок 5" descr="IMG_6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77072"/>
            <a:ext cx="3960440" cy="2592288"/>
          </a:xfrm>
          <a:prstGeom prst="rect">
            <a:avLst/>
          </a:prstGeom>
        </p:spPr>
      </p:pic>
      <p:pic>
        <p:nvPicPr>
          <p:cNvPr id="11" name="Рисунок 10" descr="IMG_6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64771"/>
            <a:ext cx="3960440" cy="2640293"/>
          </a:xfrm>
          <a:prstGeom prst="rect">
            <a:avLst/>
          </a:prstGeom>
        </p:spPr>
      </p:pic>
      <p:pic>
        <p:nvPicPr>
          <p:cNvPr id="12" name="Рисунок 11" descr="1may-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4625"/>
            <a:ext cx="7992888" cy="1296144"/>
          </a:xfrm>
          <a:prstGeom prst="rect">
            <a:avLst/>
          </a:prstGeom>
        </p:spPr>
      </p:pic>
      <p:pic>
        <p:nvPicPr>
          <p:cNvPr id="9" name="Содержимое 8" descr="IMG_646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26976" y="4077072"/>
            <a:ext cx="3905064" cy="26033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6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4032448" cy="2610093"/>
          </a:xfrm>
        </p:spPr>
      </p:pic>
      <p:pic>
        <p:nvPicPr>
          <p:cNvPr id="11" name="Рисунок 10" descr="1 мая пролетари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2008"/>
            <a:ext cx="8064896" cy="980728"/>
          </a:xfrm>
          <a:prstGeom prst="rect">
            <a:avLst/>
          </a:prstGeom>
        </p:spPr>
      </p:pic>
      <p:pic>
        <p:nvPicPr>
          <p:cNvPr id="15" name="Рисунок 14" descr="IMG_6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24744"/>
            <a:ext cx="3932903" cy="2621935"/>
          </a:xfrm>
          <a:prstGeom prst="rect">
            <a:avLst/>
          </a:prstGeom>
        </p:spPr>
      </p:pic>
      <p:pic>
        <p:nvPicPr>
          <p:cNvPr id="19" name="Рисунок 18" descr="0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7" y="3861048"/>
            <a:ext cx="3960441" cy="2592288"/>
          </a:xfrm>
          <a:prstGeom prst="rect">
            <a:avLst/>
          </a:prstGeom>
        </p:spPr>
      </p:pic>
      <p:pic>
        <p:nvPicPr>
          <p:cNvPr id="13" name="Рисунок 12" descr="DSC_03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818491"/>
            <a:ext cx="3959010" cy="2634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6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3996444" cy="2736304"/>
          </a:xfrm>
          <a:prstGeom prst="rect">
            <a:avLst/>
          </a:prstGeom>
        </p:spPr>
      </p:pic>
      <p:pic>
        <p:nvPicPr>
          <p:cNvPr id="10" name="Рисунок 9" descr="IMG_6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925" y="1052736"/>
            <a:ext cx="3919572" cy="2736304"/>
          </a:xfrm>
          <a:prstGeom prst="rect">
            <a:avLst/>
          </a:prstGeom>
        </p:spPr>
      </p:pic>
      <p:pic>
        <p:nvPicPr>
          <p:cNvPr id="13" name="Рисунок 12" descr="Марк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3995936" cy="2730267"/>
          </a:xfrm>
          <a:prstGeom prst="rect">
            <a:avLst/>
          </a:prstGeom>
        </p:spPr>
      </p:pic>
      <p:pic>
        <p:nvPicPr>
          <p:cNvPr id="12" name="Рисунок 11" descr="солидаонос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88640"/>
            <a:ext cx="8100392" cy="720080"/>
          </a:xfrm>
          <a:prstGeom prst="rect">
            <a:avLst/>
          </a:prstGeom>
        </p:spPr>
      </p:pic>
      <p:pic>
        <p:nvPicPr>
          <p:cNvPr id="14" name="Рисунок 13" descr="IMG_6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861048"/>
            <a:ext cx="399593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6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996444" cy="2664296"/>
          </a:xfrm>
          <a:prstGeom prst="rect">
            <a:avLst/>
          </a:prstGeom>
        </p:spPr>
      </p:pic>
      <p:pic>
        <p:nvPicPr>
          <p:cNvPr id="6" name="Рисунок 5" descr="8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423"/>
            <a:ext cx="3960440" cy="2664617"/>
          </a:xfrm>
          <a:prstGeom prst="rect">
            <a:avLst/>
          </a:prstGeom>
        </p:spPr>
      </p:pic>
      <p:pic>
        <p:nvPicPr>
          <p:cNvPr id="9" name="Рисунок 8" descr="0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4030670" cy="2592288"/>
          </a:xfrm>
          <a:prstGeom prst="rect">
            <a:avLst/>
          </a:prstGeom>
        </p:spPr>
      </p:pic>
      <p:pic>
        <p:nvPicPr>
          <p:cNvPr id="10" name="Содержимое 3" descr="IMG_6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6928" y="3909053"/>
            <a:ext cx="3869568" cy="2579712"/>
          </a:xfrm>
          <a:prstGeom prst="rect">
            <a:avLst/>
          </a:prstGeom>
        </p:spPr>
      </p:pic>
      <p:pic>
        <p:nvPicPr>
          <p:cNvPr id="11" name="Рисунок 10" descr="с праздни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88640"/>
            <a:ext cx="8172400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891559"/>
            <a:ext cx="3960440" cy="2705793"/>
          </a:xfrm>
          <a:prstGeom prst="rect">
            <a:avLst/>
          </a:prstGeom>
        </p:spPr>
      </p:pic>
      <p:pic>
        <p:nvPicPr>
          <p:cNvPr id="7" name="Рисунок 6" descr="IMG_6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3923928" cy="2687960"/>
          </a:xfrm>
          <a:prstGeom prst="rect">
            <a:avLst/>
          </a:prstGeom>
        </p:spPr>
      </p:pic>
      <p:pic>
        <p:nvPicPr>
          <p:cNvPr id="8" name="Содержимое 3" descr="мы прав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3941701" cy="792088"/>
          </a:xfrm>
          <a:prstGeom prst="rect">
            <a:avLst/>
          </a:prstGeom>
        </p:spPr>
      </p:pic>
      <p:pic>
        <p:nvPicPr>
          <p:cNvPr id="9" name="Рисунок 8" descr="мы сможе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4536504" cy="792088"/>
          </a:xfrm>
          <a:prstGeom prst="rect">
            <a:avLst/>
          </a:prstGeom>
        </p:spPr>
      </p:pic>
      <p:pic>
        <p:nvPicPr>
          <p:cNvPr id="11" name="Рисунок 10" descr="6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0019" y="3861048"/>
            <a:ext cx="3836477" cy="2736304"/>
          </a:xfrm>
          <a:prstGeom prst="rect">
            <a:avLst/>
          </a:prstGeom>
        </p:spPr>
      </p:pic>
      <p:pic>
        <p:nvPicPr>
          <p:cNvPr id="13" name="Рисунок 12" descr="народный фро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124744"/>
            <a:ext cx="3744416" cy="2690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есны и тру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76864" cy="1296144"/>
          </a:xfrm>
        </p:spPr>
      </p:pic>
      <p:pic>
        <p:nvPicPr>
          <p:cNvPr id="5" name="Рисунок 4" descr="IMG_6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21088"/>
            <a:ext cx="3816424" cy="2544283"/>
          </a:xfrm>
          <a:prstGeom prst="rect">
            <a:avLst/>
          </a:prstGeom>
        </p:spPr>
      </p:pic>
      <p:pic>
        <p:nvPicPr>
          <p:cNvPr id="6" name="Рисунок 5" descr="IMG_6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21088"/>
            <a:ext cx="3888433" cy="2520280"/>
          </a:xfrm>
          <a:prstGeom prst="rect">
            <a:avLst/>
          </a:prstGeom>
        </p:spPr>
      </p:pic>
      <p:pic>
        <p:nvPicPr>
          <p:cNvPr id="7" name="Рисунок 6" descr="DSC_0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556792"/>
            <a:ext cx="3816424" cy="2592288"/>
          </a:xfrm>
          <a:prstGeom prst="rect">
            <a:avLst/>
          </a:prstGeom>
        </p:spPr>
      </p:pic>
      <p:pic>
        <p:nvPicPr>
          <p:cNvPr id="8" name="Рисунок 7" descr="DSC_0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1556792"/>
            <a:ext cx="3888432" cy="25879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</dc:creator>
  <cp:lastModifiedBy>IreN</cp:lastModifiedBy>
  <cp:revision>44</cp:revision>
  <dcterms:created xsi:type="dcterms:W3CDTF">2017-05-03T05:17:51Z</dcterms:created>
  <dcterms:modified xsi:type="dcterms:W3CDTF">2017-05-04T07:00:03Z</dcterms:modified>
</cp:coreProperties>
</file>